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95" r:id="rId3"/>
    <p:sldId id="257" r:id="rId4"/>
    <p:sldId id="260" r:id="rId5"/>
    <p:sldId id="262" r:id="rId6"/>
    <p:sldId id="269" r:id="rId7"/>
    <p:sldId id="265" r:id="rId8"/>
    <p:sldId id="266" r:id="rId9"/>
    <p:sldId id="296" r:id="rId10"/>
    <p:sldId id="267" r:id="rId11"/>
    <p:sldId id="270" r:id="rId12"/>
    <p:sldId id="259" r:id="rId13"/>
    <p:sldId id="281" r:id="rId14"/>
    <p:sldId id="285" r:id="rId15"/>
    <p:sldId id="263" r:id="rId16"/>
    <p:sldId id="264" r:id="rId17"/>
    <p:sldId id="294" r:id="rId18"/>
    <p:sldId id="297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7FA6B-D6E2-465C-806F-90FDCBD59FD3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8A2EA-6054-4980-B01E-CEDAFCC928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8A2EA-6054-4980-B01E-CEDAFCC9281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FB6D7C-73FE-4E15-AB4A-7CFD6AFF3039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337130-285C-4C04-8736-1D4C5BEF39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8064466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>
                <a:latin typeface="Bahnschrift SemiBold SemiConden" pitchFamily="34" charset="0"/>
              </a:rPr>
              <a:t>Come l’Homo </a:t>
            </a:r>
            <a:r>
              <a:rPr lang="it-IT" dirty="0" err="1" smtClean="0">
                <a:latin typeface="Bahnschrift SemiBold SemiConden" pitchFamily="34" charset="0"/>
              </a:rPr>
              <a:t>Sapiens…</a:t>
            </a:r>
            <a:r>
              <a:rPr lang="it-IT" dirty="0" smtClean="0">
                <a:latin typeface="Bahnschrift SemiBold SemiConden" pitchFamily="34" charset="0"/>
              </a:rPr>
              <a:t/>
            </a:r>
            <a:br>
              <a:rPr lang="it-IT" dirty="0" smtClean="0">
                <a:latin typeface="Bahnschrift SemiBold SemiConden" pitchFamily="34" charset="0"/>
              </a:rPr>
            </a:br>
            <a:r>
              <a:rPr lang="it-IT" dirty="0" smtClean="0">
                <a:latin typeface="Bahnschrift SemiBold SemiConden" pitchFamily="34" charset="0"/>
              </a:rPr>
              <a:t>siamo tutti pittori!</a:t>
            </a:r>
            <a:br>
              <a:rPr lang="it-IT" dirty="0" smtClean="0">
                <a:latin typeface="Bahnschrift SemiBold SemiConden" pitchFamily="34" charset="0"/>
              </a:rPr>
            </a:br>
            <a:r>
              <a:rPr lang="it-IT" dirty="0" smtClean="0">
                <a:latin typeface="Bahnschrift SemiBold SemiConden" pitchFamily="34" charset="0"/>
              </a:rPr>
              <a:t>Classe 3 A </a:t>
            </a:r>
            <a:br>
              <a:rPr lang="it-IT" dirty="0" smtClean="0">
                <a:latin typeface="Bahnschrift SemiBold SemiConden" pitchFamily="34" charset="0"/>
              </a:rPr>
            </a:br>
            <a:r>
              <a:rPr lang="it-IT" dirty="0" smtClean="0">
                <a:latin typeface="Bahnschrift SemiBold SemiConden" pitchFamily="34" charset="0"/>
              </a:rPr>
              <a:t>RASSINA </a:t>
            </a:r>
            <a:br>
              <a:rPr lang="it-IT" dirty="0" smtClean="0">
                <a:latin typeface="Bahnschrift SemiBold SemiConden" pitchFamily="34" charset="0"/>
              </a:rPr>
            </a:br>
            <a:r>
              <a:rPr lang="it-IT" dirty="0" err="1" smtClean="0">
                <a:latin typeface="Bahnschrift SemiBold SemiConden" pitchFamily="34" charset="0"/>
              </a:rPr>
              <a:t>A.S</a:t>
            </a:r>
            <a:r>
              <a:rPr lang="it-IT" dirty="0" smtClean="0">
                <a:latin typeface="Bahnschrift SemiBold SemiConden" pitchFamily="34" charset="0"/>
              </a:rPr>
              <a:t> 2018-2019</a:t>
            </a:r>
            <a:r>
              <a:rPr lang="it-IT" sz="3600" dirty="0" smtClean="0">
                <a:latin typeface="Bahnschrift SemiBold SemiConden" pitchFamily="34" charset="0"/>
              </a:rPr>
              <a:t/>
            </a:r>
            <a:br>
              <a:rPr lang="it-IT" sz="3600" dirty="0" smtClean="0">
                <a:latin typeface="Bahnschrift SemiBold SemiConden" pitchFamily="34" charset="0"/>
              </a:rPr>
            </a:br>
            <a:r>
              <a:rPr lang="it-IT" sz="3600" dirty="0" smtClean="0">
                <a:latin typeface="Bahnschrift SemiBold SemiConden" pitchFamily="34" charset="0"/>
              </a:rPr>
              <a:t> </a:t>
            </a:r>
            <a:endParaRPr lang="it-IT" sz="3600" dirty="0">
              <a:latin typeface="Bahnschrift SemiBold SemiConden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5915044" cy="642942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786190"/>
            <a:ext cx="2720627" cy="2338390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user\Desktop\IMG_46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75026"/>
            <a:ext cx="8358246" cy="55241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it-IT" sz="4800" dirty="0" smtClean="0">
                <a:latin typeface="Bahnschrift SemiBold SemiConden" pitchFamily="34" charset="0"/>
              </a:rPr>
              <a:t>ABBIAMO USATO SOLO MATITE A CERA </a:t>
            </a:r>
            <a:r>
              <a:rPr lang="it-IT" sz="4800" dirty="0" err="1" smtClean="0">
                <a:latin typeface="Bahnschrift SemiBold SemiConden" pitchFamily="34" charset="0"/>
              </a:rPr>
              <a:t>DI</a:t>
            </a:r>
            <a:r>
              <a:rPr lang="it-IT" sz="4800" dirty="0" smtClean="0">
                <a:latin typeface="Bahnschrift SemiBold SemiConden" pitchFamily="34" charset="0"/>
              </a:rPr>
              <a:t> POCHI COLORI DATO CHE IN NATURA NON NE ESISTEVANO MOLTI..</a:t>
            </a:r>
          </a:p>
          <a:p>
            <a:pPr>
              <a:buNone/>
            </a:pPr>
            <a:r>
              <a:rPr lang="it-IT" sz="4800" dirty="0" smtClean="0">
                <a:latin typeface="Bahnschrift SemiBold SemiConden" pitchFamily="34" charset="0"/>
              </a:rPr>
              <a:t>ROSSO, ARANCIO, MARRONE, </a:t>
            </a:r>
            <a:r>
              <a:rPr lang="it-IT" sz="4800" dirty="0" err="1" smtClean="0">
                <a:latin typeface="Bahnschrift SemiBold SemiConden" pitchFamily="34" charset="0"/>
              </a:rPr>
              <a:t>NERO…</a:t>
            </a:r>
            <a:endParaRPr lang="it-IT" sz="4800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user\Desktop\IMG_46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23526" y="-623449"/>
            <a:ext cx="5896948" cy="78581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user\Desktop\presentazioni\IMG_462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8103688" cy="60777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user\Desktop\IMG_46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7929618" cy="54292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user\Desktop\IMG_462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2184"/>
            <a:ext cx="8143932" cy="58455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user\Desktop\IMG_462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94985" y="-623469"/>
            <a:ext cx="5825472" cy="79296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user\Desktop\IMG_462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8241557" cy="6181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6000" dirty="0" smtClean="0">
                <a:latin typeface="Bahnschrift SemiBold SemiConden" pitchFamily="34" charset="0"/>
              </a:rPr>
              <a:t>GRAZIE PER L’ATTENZIONE!!!!</a:t>
            </a:r>
          </a:p>
          <a:p>
            <a:endParaRPr lang="it-IT" dirty="0"/>
          </a:p>
        </p:txBody>
      </p:sp>
      <p:pic>
        <p:nvPicPr>
          <p:cNvPr id="1026" name="Picture 2" descr="C:\Users\user\Desktop\homo-sapiens-arrabbiato-culture-preistoria-11194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643182"/>
            <a:ext cx="4286260" cy="3357570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4300" dirty="0" smtClean="0">
                <a:latin typeface="Bahnschrift SemiLight" pitchFamily="34" charset="0"/>
              </a:rPr>
              <a:t>Anche noi come l’Homo Sapiens abbiamo deciso di improvvisarci </a:t>
            </a:r>
            <a:r>
              <a:rPr lang="it-IT" sz="4300" dirty="0" err="1" smtClean="0">
                <a:latin typeface="Bahnschrift SemiLight" pitchFamily="34" charset="0"/>
              </a:rPr>
              <a:t>pittori…</a:t>
            </a:r>
            <a:r>
              <a:rPr lang="it-IT" sz="4300" dirty="0" smtClean="0">
                <a:latin typeface="Bahnschrift SemiLight" pitchFamily="34" charset="0"/>
              </a:rPr>
              <a:t> ma non avendo pareti di caverne </a:t>
            </a:r>
            <a:r>
              <a:rPr lang="it-IT" sz="4300" dirty="0" err="1" smtClean="0">
                <a:latin typeface="Bahnschrift SemiLight" pitchFamily="34" charset="0"/>
              </a:rPr>
              <a:t>…da</a:t>
            </a:r>
            <a:r>
              <a:rPr lang="it-IT" sz="4300" dirty="0" smtClean="0">
                <a:latin typeface="Bahnschrift SemiLight" pitchFamily="34" charset="0"/>
              </a:rPr>
              <a:t> pitturare abbiamo usato una carta da pacchi molto ma  molto ruvida.</a:t>
            </a:r>
          </a:p>
          <a:p>
            <a:endParaRPr lang="it-IT" sz="4300" dirty="0" smtClean="0">
              <a:latin typeface="Bahnschrift SemiLight" pitchFamily="34" charset="0"/>
            </a:endParaRPr>
          </a:p>
          <a:p>
            <a:r>
              <a:rPr lang="it-IT" sz="4300" dirty="0" smtClean="0">
                <a:latin typeface="Bahnschrift SemiLight" pitchFamily="34" charset="0"/>
              </a:rPr>
              <a:t>ECCO I NOSTRI RISULTATI!!!</a:t>
            </a:r>
          </a:p>
          <a:p>
            <a:endParaRPr lang="it-IT" sz="4300" dirty="0" smtClean="0">
              <a:latin typeface="Bahnschrift SemiLight" pitchFamily="34" charset="0"/>
            </a:endParaRPr>
          </a:p>
          <a:p>
            <a:endParaRPr lang="it-IT" dirty="0" smtClean="0">
              <a:latin typeface="Bahnschrift SemiLight" pitchFamily="34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26" name="Picture 2" descr="C:\Users\user\Desktop\IMG_46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5025"/>
            <a:ext cx="7929618" cy="5947214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user\Desktop\IMG_462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42"/>
            <a:ext cx="8378232" cy="5643602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</p:spPr>
      </p:pic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user\Desktop\IMG_461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37124"/>
            <a:ext cx="8286808" cy="5806520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user\Desktop\IMG_46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8286808" cy="57322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dirty="0" smtClean="0">
                <a:latin typeface="Bahnschrift SemiBold SemiConden" pitchFamily="34" charset="0"/>
              </a:rPr>
              <a:t>PER L’HOMO SAPIENS LE PITTURE FURONO LE PRIME FORME </a:t>
            </a:r>
            <a:r>
              <a:rPr lang="it-IT" sz="3600" dirty="0" err="1" smtClean="0">
                <a:latin typeface="Bahnschrift SemiBold SemiConden" pitchFamily="34" charset="0"/>
              </a:rPr>
              <a:t>DI</a:t>
            </a:r>
            <a:r>
              <a:rPr lang="it-IT" sz="3600" dirty="0" smtClean="0">
                <a:latin typeface="Bahnschrift SemiBold SemiConden" pitchFamily="34" charset="0"/>
              </a:rPr>
              <a:t> LINGUAGGIO..</a:t>
            </a:r>
          </a:p>
          <a:p>
            <a:r>
              <a:rPr lang="it-IT" sz="3600" dirty="0" smtClean="0">
                <a:latin typeface="Bahnschrift SemiBold SemiConden" pitchFamily="34" charset="0"/>
              </a:rPr>
              <a:t>DISEGNAVANO PER </a:t>
            </a:r>
            <a:r>
              <a:rPr lang="it-IT" sz="3600" dirty="0" err="1" smtClean="0">
                <a:latin typeface="Bahnschrift SemiBold SemiConden" pitchFamily="34" charset="0"/>
              </a:rPr>
              <a:t>COMUNICARE…</a:t>
            </a:r>
          </a:p>
          <a:p>
            <a:r>
              <a:rPr lang="it-IT" sz="3600" dirty="0" smtClean="0">
                <a:latin typeface="Bahnschrift SemiBold SemiConden" pitchFamily="34" charset="0"/>
              </a:rPr>
              <a:t>AFFICHE’ LA CACCIA ANDASSE BENE..</a:t>
            </a:r>
          </a:p>
          <a:p>
            <a:r>
              <a:rPr lang="it-IT" sz="3600" dirty="0" smtClean="0">
                <a:latin typeface="Bahnschrift SemiBold SemiConden" pitchFamily="34" charset="0"/>
              </a:rPr>
              <a:t>O PER CHISSA’ QUALCHE ALTRA RAGIONE..</a:t>
            </a:r>
          </a:p>
          <a:p>
            <a:r>
              <a:rPr lang="it-IT" sz="3600" dirty="0" smtClean="0">
                <a:latin typeface="Bahnschrift SemiBold SemiConden" pitchFamily="34" charset="0"/>
              </a:rPr>
              <a:t>USAVANO COLORI NATURALI</a:t>
            </a:r>
          </a:p>
          <a:p>
            <a:pPr>
              <a:buNone/>
            </a:pPr>
            <a:r>
              <a:rPr lang="it-IT" sz="3600" dirty="0" smtClean="0">
                <a:latin typeface="Bahnschrift SemiBold SemiConden" pitchFamily="34" charset="0"/>
              </a:rPr>
              <a:t>ERBE, SASSI, AMIGDALE, </a:t>
            </a:r>
            <a:r>
              <a:rPr lang="it-IT" sz="3600" dirty="0" err="1" smtClean="0">
                <a:latin typeface="Bahnschrift SemiBold SemiConden" pitchFamily="34" charset="0"/>
              </a:rPr>
              <a:t>SELCI…</a:t>
            </a:r>
            <a:endParaRPr lang="it-IT" sz="3600" dirty="0" smtClean="0">
              <a:latin typeface="Bahnschrift SemiBold SemiConden" pitchFamily="34" charset="0"/>
            </a:endParaRPr>
          </a:p>
          <a:p>
            <a:r>
              <a:rPr lang="it-IT" sz="3600" dirty="0" smtClean="0">
                <a:latin typeface="Bahnschrift SemiBold SemiConden" pitchFamily="34" charset="0"/>
              </a:rPr>
              <a:t>BEH,  NOI NE ABBIAMO FATTA </a:t>
            </a:r>
            <a:r>
              <a:rPr lang="it-IT" sz="3600" dirty="0" err="1" smtClean="0">
                <a:latin typeface="Bahnschrift SemiBold SemiConden" pitchFamily="34" charset="0"/>
              </a:rPr>
              <a:t>DI</a:t>
            </a:r>
            <a:r>
              <a:rPr lang="it-IT" sz="3600" dirty="0" smtClean="0">
                <a:latin typeface="Bahnschrift SemiBold SemiConden" pitchFamily="34" charset="0"/>
              </a:rPr>
              <a:t> STRADA!!</a:t>
            </a: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400" dirty="0" smtClean="0">
                <a:latin typeface="Bahnschrift SemiBold SemiConden" pitchFamily="34" charset="0"/>
              </a:rPr>
              <a:t>ANCHE DURANTE LA GITA ABBIAMO RIPRODOTTO QUESTI DISEGNI MA QUI IN CLASSE ,TUTTI INSIEME, </a:t>
            </a:r>
            <a:r>
              <a:rPr lang="it-IT" sz="4400" dirty="0" err="1" smtClean="0">
                <a:latin typeface="Bahnschrift SemiBold SemiConden" pitchFamily="34" charset="0"/>
              </a:rPr>
              <a:t>CI</a:t>
            </a:r>
            <a:r>
              <a:rPr lang="it-IT" sz="4400" dirty="0" smtClean="0">
                <a:latin typeface="Bahnschrift SemiBold SemiConden" pitchFamily="34" charset="0"/>
              </a:rPr>
              <a:t> STIAMO DIVERTENDO </a:t>
            </a:r>
            <a:r>
              <a:rPr lang="it-IT" sz="4400" dirty="0" err="1" smtClean="0">
                <a:latin typeface="Bahnschrift SemiBold SemiConden" pitchFamily="34" charset="0"/>
              </a:rPr>
              <a:t>DI</a:t>
            </a:r>
            <a:r>
              <a:rPr lang="it-IT" sz="4400" dirty="0" smtClean="0">
                <a:latin typeface="Bahnschrift SemiBold SemiConden" pitchFamily="34" charset="0"/>
              </a:rPr>
              <a:t> PIU’!!!!!!!!!!!!!!!</a:t>
            </a:r>
          </a:p>
          <a:p>
            <a:endParaRPr lang="it-IT" sz="4400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user\Desktop\IMG_462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19231" y="-904906"/>
            <a:ext cx="5643599" cy="8310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3244</TotalTime>
  <Words>142</Words>
  <Application>Microsoft Office PowerPoint</Application>
  <PresentationFormat>Presentazione su schermo (4:3)</PresentationFormat>
  <Paragraphs>23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Astro</vt:lpstr>
      <vt:lpstr>  Come l’Homo Sapiens… siamo tutti pittori! Classe 3 A  RASSINA  A.S 2018-2019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Concorso docenti         Candidata: Valentina Palladino</dc:title>
  <dc:creator>MONICA</dc:creator>
  <cp:lastModifiedBy>Flora Nardone</cp:lastModifiedBy>
  <cp:revision>88</cp:revision>
  <dcterms:created xsi:type="dcterms:W3CDTF">2019-02-17T16:41:55Z</dcterms:created>
  <dcterms:modified xsi:type="dcterms:W3CDTF">2019-06-20T20:20:44Z</dcterms:modified>
</cp:coreProperties>
</file>